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sldIdLst>
    <p:sldId id="256" r:id="rId6"/>
    <p:sldId id="257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4DE99-ADA2-4073-A48A-F315901DE56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C5FD05-E070-47F9-9EBB-547B0E32082D}">
      <dgm:prSet phldrT="[Text]"/>
      <dgm:spPr/>
      <dgm:t>
        <a:bodyPr/>
        <a:lstStyle/>
        <a:p>
          <a:r>
            <a:rPr lang="en-US" dirty="0"/>
            <a:t>Raw Data</a:t>
          </a:r>
          <a:endParaRPr lang="en-IN" dirty="0"/>
        </a:p>
      </dgm:t>
    </dgm:pt>
    <dgm:pt modelId="{C4931E7C-12FE-4A97-8C4B-E02581BDD2D2}" type="parTrans" cxnId="{084028DB-10D8-41AA-867F-2D5058118868}">
      <dgm:prSet/>
      <dgm:spPr/>
      <dgm:t>
        <a:bodyPr/>
        <a:lstStyle/>
        <a:p>
          <a:endParaRPr lang="en-IN"/>
        </a:p>
      </dgm:t>
    </dgm:pt>
    <dgm:pt modelId="{882306FD-974C-46D2-8B55-DA63CE23520A}" type="sibTrans" cxnId="{084028DB-10D8-41AA-867F-2D5058118868}">
      <dgm:prSet/>
      <dgm:spPr/>
      <dgm:t>
        <a:bodyPr/>
        <a:lstStyle/>
        <a:p>
          <a:endParaRPr lang="en-IN"/>
        </a:p>
      </dgm:t>
    </dgm:pt>
    <dgm:pt modelId="{6A727109-45C8-4E19-AFF8-82FCD4305235}">
      <dgm:prSet phldrT="[Text]"/>
      <dgm:spPr/>
      <dgm:t>
        <a:bodyPr/>
        <a:lstStyle/>
        <a:p>
          <a:r>
            <a:rPr lang="en-US" dirty="0"/>
            <a:t>Combine Data</a:t>
          </a:r>
          <a:endParaRPr lang="en-IN" dirty="0"/>
        </a:p>
      </dgm:t>
    </dgm:pt>
    <dgm:pt modelId="{37F85FF1-356C-4F35-B085-AB1D0FBDFA56}" type="parTrans" cxnId="{2675D286-8043-48E2-A804-F7278AADEEBD}">
      <dgm:prSet/>
      <dgm:spPr/>
      <dgm:t>
        <a:bodyPr/>
        <a:lstStyle/>
        <a:p>
          <a:endParaRPr lang="en-IN"/>
        </a:p>
      </dgm:t>
    </dgm:pt>
    <dgm:pt modelId="{115235E5-00B8-4D39-A706-F072A01A64CA}" type="sibTrans" cxnId="{2675D286-8043-48E2-A804-F7278AADEEBD}">
      <dgm:prSet/>
      <dgm:spPr/>
      <dgm:t>
        <a:bodyPr/>
        <a:lstStyle/>
        <a:p>
          <a:endParaRPr lang="en-IN"/>
        </a:p>
      </dgm:t>
    </dgm:pt>
    <dgm:pt modelId="{7F690E01-F280-42B2-9F62-7992F766AF64}">
      <dgm:prSet phldrT="[Text]"/>
      <dgm:spPr/>
      <dgm:t>
        <a:bodyPr/>
        <a:lstStyle/>
        <a:p>
          <a:r>
            <a:rPr lang="en-US" dirty="0"/>
            <a:t>Handling </a:t>
          </a:r>
        </a:p>
        <a:p>
          <a:r>
            <a:rPr lang="en-US" dirty="0"/>
            <a:t>Missing </a:t>
          </a:r>
        </a:p>
        <a:p>
          <a:r>
            <a:rPr lang="en-US" dirty="0"/>
            <a:t>Values</a:t>
          </a:r>
          <a:endParaRPr lang="en-IN" dirty="0"/>
        </a:p>
      </dgm:t>
    </dgm:pt>
    <dgm:pt modelId="{0C9D3202-33A9-457F-908F-EAFE41851BB2}" type="parTrans" cxnId="{CF02DD87-5C51-4E75-9390-E24FCE2773D4}">
      <dgm:prSet/>
      <dgm:spPr/>
      <dgm:t>
        <a:bodyPr/>
        <a:lstStyle/>
        <a:p>
          <a:endParaRPr lang="en-IN"/>
        </a:p>
      </dgm:t>
    </dgm:pt>
    <dgm:pt modelId="{AB11EDF7-3465-48D8-BD80-3915C655F438}" type="sibTrans" cxnId="{CF02DD87-5C51-4E75-9390-E24FCE2773D4}">
      <dgm:prSet/>
      <dgm:spPr/>
      <dgm:t>
        <a:bodyPr/>
        <a:lstStyle/>
        <a:p>
          <a:endParaRPr lang="en-IN"/>
        </a:p>
      </dgm:t>
    </dgm:pt>
    <dgm:pt modelId="{FFA17267-B848-4F0C-84B1-37DA681C1EBE}">
      <dgm:prSet phldrT="[Text]"/>
      <dgm:spPr/>
      <dgm:t>
        <a:bodyPr/>
        <a:lstStyle/>
        <a:p>
          <a:r>
            <a:rPr lang="en-US" dirty="0"/>
            <a:t>Data Imbalance</a:t>
          </a:r>
          <a:endParaRPr lang="en-IN" dirty="0"/>
        </a:p>
      </dgm:t>
    </dgm:pt>
    <dgm:pt modelId="{C2D8498D-FD65-41F9-9158-EEBC4934BBA8}" type="parTrans" cxnId="{BE24E042-F933-4D0F-B0EA-EA9EDC0F4516}">
      <dgm:prSet/>
      <dgm:spPr/>
      <dgm:t>
        <a:bodyPr/>
        <a:lstStyle/>
        <a:p>
          <a:endParaRPr lang="en-IN"/>
        </a:p>
      </dgm:t>
    </dgm:pt>
    <dgm:pt modelId="{ED7F76F1-8C38-4331-BAFE-F9ABA2FD1B04}" type="sibTrans" cxnId="{BE24E042-F933-4D0F-B0EA-EA9EDC0F4516}">
      <dgm:prSet/>
      <dgm:spPr/>
      <dgm:t>
        <a:bodyPr/>
        <a:lstStyle/>
        <a:p>
          <a:endParaRPr lang="en-IN"/>
        </a:p>
      </dgm:t>
    </dgm:pt>
    <dgm:pt modelId="{5B72781F-27B9-4939-B08B-4D75F6AF0EA6}">
      <dgm:prSet phldrT="[Text]"/>
      <dgm:spPr/>
      <dgm:t>
        <a:bodyPr/>
        <a:lstStyle/>
        <a:p>
          <a:r>
            <a:rPr lang="en-US" dirty="0"/>
            <a:t>Feature </a:t>
          </a:r>
          <a:r>
            <a:rPr lang="en-US"/>
            <a:t>Engineering   </a:t>
          </a:r>
          <a:endParaRPr lang="en-IN" dirty="0"/>
        </a:p>
      </dgm:t>
    </dgm:pt>
    <dgm:pt modelId="{1AB725ED-5AE9-4A8F-BD2F-55147769021E}" type="parTrans" cxnId="{8D98B99B-F2DF-4BA9-877F-E123CD63D800}">
      <dgm:prSet/>
      <dgm:spPr/>
      <dgm:t>
        <a:bodyPr/>
        <a:lstStyle/>
        <a:p>
          <a:endParaRPr lang="en-IN"/>
        </a:p>
      </dgm:t>
    </dgm:pt>
    <dgm:pt modelId="{E3824785-5CF4-42B5-B2C3-3D956BD02F51}" type="sibTrans" cxnId="{8D98B99B-F2DF-4BA9-877F-E123CD63D800}">
      <dgm:prSet/>
      <dgm:spPr/>
      <dgm:t>
        <a:bodyPr/>
        <a:lstStyle/>
        <a:p>
          <a:endParaRPr lang="en-IN"/>
        </a:p>
      </dgm:t>
    </dgm:pt>
    <dgm:pt modelId="{198AAA3F-6F6B-4731-9C76-7810851C0392}">
      <dgm:prSet phldrT="[Text]"/>
      <dgm:spPr/>
      <dgm:t>
        <a:bodyPr/>
        <a:lstStyle/>
        <a:p>
          <a:r>
            <a:rPr lang="en-US" dirty="0"/>
            <a:t>Processed Data and Baseline Prediction</a:t>
          </a:r>
          <a:endParaRPr lang="en-IN" dirty="0"/>
        </a:p>
      </dgm:t>
    </dgm:pt>
    <dgm:pt modelId="{ABDF4182-630B-4D54-9679-1F667BA73EFC}" type="parTrans" cxnId="{7E05A49A-FBB8-4AE4-A791-F40853562D75}">
      <dgm:prSet/>
      <dgm:spPr/>
      <dgm:t>
        <a:bodyPr/>
        <a:lstStyle/>
        <a:p>
          <a:endParaRPr lang="en-IN"/>
        </a:p>
      </dgm:t>
    </dgm:pt>
    <dgm:pt modelId="{29980429-9E4E-40C7-BAE8-FBD64675C58A}" type="sibTrans" cxnId="{7E05A49A-FBB8-4AE4-A791-F40853562D75}">
      <dgm:prSet/>
      <dgm:spPr/>
      <dgm:t>
        <a:bodyPr/>
        <a:lstStyle/>
        <a:p>
          <a:endParaRPr lang="en-IN"/>
        </a:p>
      </dgm:t>
    </dgm:pt>
    <dgm:pt modelId="{6F7040F2-ACEA-4224-A137-39009E88DCCA}" type="pres">
      <dgm:prSet presAssocID="{56F4DE99-ADA2-4073-A48A-F315901DE562}" presName="rootnode" presStyleCnt="0">
        <dgm:presLayoutVars>
          <dgm:chMax/>
          <dgm:chPref/>
          <dgm:dir/>
          <dgm:animLvl val="lvl"/>
        </dgm:presLayoutVars>
      </dgm:prSet>
      <dgm:spPr/>
    </dgm:pt>
    <dgm:pt modelId="{C11DC4EA-9DEC-4CCC-96D7-01BFA92DF619}" type="pres">
      <dgm:prSet presAssocID="{A9C5FD05-E070-47F9-9EBB-547B0E32082D}" presName="composite" presStyleCnt="0"/>
      <dgm:spPr/>
    </dgm:pt>
    <dgm:pt modelId="{E5F26BAD-F4DD-4EA3-99E8-CB55C967C1ED}" type="pres">
      <dgm:prSet presAssocID="{A9C5FD05-E070-47F9-9EBB-547B0E32082D}" presName="bentUpArrow1" presStyleLbl="alignImgPlace1" presStyleIdx="0" presStyleCnt="5" custLinFactX="-98325" custLinFactNeighborX="-100000" custLinFactNeighborY="-2043"/>
      <dgm:spPr/>
    </dgm:pt>
    <dgm:pt modelId="{6FF634F1-31CD-41E9-A24B-4D6C9F6441DE}" type="pres">
      <dgm:prSet presAssocID="{A9C5FD05-E070-47F9-9EBB-547B0E32082D}" presName="ParentText" presStyleLbl="node1" presStyleIdx="0" presStyleCnt="6" custLinFactX="-42014" custLinFactNeighborX="-100000">
        <dgm:presLayoutVars>
          <dgm:chMax val="1"/>
          <dgm:chPref val="1"/>
          <dgm:bulletEnabled val="1"/>
        </dgm:presLayoutVars>
      </dgm:prSet>
      <dgm:spPr/>
    </dgm:pt>
    <dgm:pt modelId="{E45274E4-C71B-43EB-9932-6F1770FA2F11}" type="pres">
      <dgm:prSet presAssocID="{A9C5FD05-E070-47F9-9EBB-547B0E32082D}" presName="ChildText" presStyleLbl="revTx" presStyleIdx="0" presStyleCnt="5" custScaleX="98147" custLinFactX="100000" custLinFactNeighborX="124025" custLinFactNeighborY="20827">
        <dgm:presLayoutVars>
          <dgm:chMax val="0"/>
          <dgm:chPref val="0"/>
          <dgm:bulletEnabled val="1"/>
        </dgm:presLayoutVars>
      </dgm:prSet>
      <dgm:spPr/>
    </dgm:pt>
    <dgm:pt modelId="{BA6C3F23-D3B1-4C48-9869-1DF4C10ACEDC}" type="pres">
      <dgm:prSet presAssocID="{882306FD-974C-46D2-8B55-DA63CE23520A}" presName="sibTrans" presStyleCnt="0"/>
      <dgm:spPr/>
    </dgm:pt>
    <dgm:pt modelId="{0957DE42-51C8-4C8D-B3EE-514120793AE3}" type="pres">
      <dgm:prSet presAssocID="{6A727109-45C8-4E19-AFF8-82FCD4305235}" presName="composite" presStyleCnt="0"/>
      <dgm:spPr/>
    </dgm:pt>
    <dgm:pt modelId="{2CDA2CF8-FA1C-4849-95F0-5247C8CB81E8}" type="pres">
      <dgm:prSet presAssocID="{6A727109-45C8-4E19-AFF8-82FCD4305235}" presName="bentUpArrow1" presStyleLbl="alignImgPlace1" presStyleIdx="1" presStyleCnt="5" custLinFactX="-99223" custLinFactNeighborX="-100000" custLinFactNeighborY="6130"/>
      <dgm:spPr/>
    </dgm:pt>
    <dgm:pt modelId="{1336F383-7B45-408A-82B1-12BC29E7B8EB}" type="pres">
      <dgm:prSet presAssocID="{6A727109-45C8-4E19-AFF8-82FCD4305235}" presName="ParentText" presStyleLbl="node1" presStyleIdx="1" presStyleCnt="6" custLinFactX="-42014" custLinFactNeighborX="-100000" custLinFactNeighborY="9537">
        <dgm:presLayoutVars>
          <dgm:chMax val="1"/>
          <dgm:chPref val="1"/>
          <dgm:bulletEnabled val="1"/>
        </dgm:presLayoutVars>
      </dgm:prSet>
      <dgm:spPr/>
    </dgm:pt>
    <dgm:pt modelId="{9772E113-4A74-43A7-82FD-4B02B6355D35}" type="pres">
      <dgm:prSet presAssocID="{6A727109-45C8-4E19-AFF8-82FCD4305235}" presName="ChildText" presStyleLbl="revTx" presStyleIdx="1" presStyleCnt="5" custLinFactX="-86082" custLinFactNeighborX="-100000" custLinFactNeighborY="-1587">
        <dgm:presLayoutVars>
          <dgm:chMax val="0"/>
          <dgm:chPref val="0"/>
          <dgm:bulletEnabled val="1"/>
        </dgm:presLayoutVars>
      </dgm:prSet>
      <dgm:spPr/>
    </dgm:pt>
    <dgm:pt modelId="{878DB8C6-D440-4BB3-8959-A83170504344}" type="pres">
      <dgm:prSet presAssocID="{115235E5-00B8-4D39-A706-F072A01A64CA}" presName="sibTrans" presStyleCnt="0"/>
      <dgm:spPr/>
    </dgm:pt>
    <dgm:pt modelId="{815FA88D-27C5-46DE-BA3A-E0B615938CBC}" type="pres">
      <dgm:prSet presAssocID="{7F690E01-F280-42B2-9F62-7992F766AF64}" presName="composite" presStyleCnt="0"/>
      <dgm:spPr/>
    </dgm:pt>
    <dgm:pt modelId="{4B48F1E2-A7DA-4DEF-ADD9-00611EC7D7BB}" type="pres">
      <dgm:prSet presAssocID="{7F690E01-F280-42B2-9F62-7992F766AF64}" presName="bentUpArrow1" presStyleLbl="alignImgPlace1" presStyleIdx="2" presStyleCnt="5" custLinFactX="-94736" custLinFactNeighborX="-100000" custLinFactNeighborY="16347"/>
      <dgm:spPr/>
    </dgm:pt>
    <dgm:pt modelId="{D9B4B9B3-F95C-453B-9389-137F8A6EE09F}" type="pres">
      <dgm:prSet presAssocID="{7F690E01-F280-42B2-9F62-7992F766AF64}" presName="ParentText" presStyleLbl="node1" presStyleIdx="2" presStyleCnt="6" custLinFactX="-40800" custLinFactNeighborX="-100000" custLinFactNeighborY="17341">
        <dgm:presLayoutVars>
          <dgm:chMax val="1"/>
          <dgm:chPref val="1"/>
          <dgm:bulletEnabled val="1"/>
        </dgm:presLayoutVars>
      </dgm:prSet>
      <dgm:spPr/>
    </dgm:pt>
    <dgm:pt modelId="{8F155FFA-4C86-4A54-99AA-3706AC4BE1D9}" type="pres">
      <dgm:prSet presAssocID="{7F690E01-F280-42B2-9F62-7992F766AF64}" presName="ChildText" presStyleLbl="revTx" presStyleIdx="2" presStyleCnt="5" custLinFactX="-82908" custLinFactNeighborX="-100000" custLinFactNeighborY="12873">
        <dgm:presLayoutVars>
          <dgm:chMax val="0"/>
          <dgm:chPref val="0"/>
          <dgm:bulletEnabled val="1"/>
        </dgm:presLayoutVars>
      </dgm:prSet>
      <dgm:spPr/>
    </dgm:pt>
    <dgm:pt modelId="{50DD8A39-EE19-463C-94B4-ED97A1879363}" type="pres">
      <dgm:prSet presAssocID="{AB11EDF7-3465-48D8-BD80-3915C655F438}" presName="sibTrans" presStyleCnt="0"/>
      <dgm:spPr/>
    </dgm:pt>
    <dgm:pt modelId="{99F21175-F299-4394-BD26-25BCA0B58AEC}" type="pres">
      <dgm:prSet presAssocID="{5B72781F-27B9-4939-B08B-4D75F6AF0EA6}" presName="composite" presStyleCnt="0"/>
      <dgm:spPr/>
    </dgm:pt>
    <dgm:pt modelId="{A11F3708-E004-4FD8-ACEA-DBC563BEC1BF}" type="pres">
      <dgm:prSet presAssocID="{5B72781F-27B9-4939-B08B-4D75F6AF0EA6}" presName="bentUpArrow1" presStyleLbl="alignImgPlace1" presStyleIdx="3" presStyleCnt="5" custLinFactX="-96444" custLinFactNeighborX="-100000" custLinFactNeighborY="15424"/>
      <dgm:spPr/>
    </dgm:pt>
    <dgm:pt modelId="{A5F9722D-7A37-4F79-A86E-92D8803ECA0E}" type="pres">
      <dgm:prSet presAssocID="{5B72781F-27B9-4939-B08B-4D75F6AF0EA6}" presName="ParentText" presStyleLbl="node1" presStyleIdx="3" presStyleCnt="6" custLinFactX="-45832" custLinFactNeighborX="-100000" custLinFactNeighborY="16362">
        <dgm:presLayoutVars>
          <dgm:chMax val="1"/>
          <dgm:chPref val="1"/>
          <dgm:bulletEnabled val="1"/>
        </dgm:presLayoutVars>
      </dgm:prSet>
      <dgm:spPr/>
    </dgm:pt>
    <dgm:pt modelId="{305D1D89-0DB0-41E2-92C0-6F97F302F9D0}" type="pres">
      <dgm:prSet presAssocID="{5B72781F-27B9-4939-B08B-4D75F6AF0EA6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B225E9-7F30-413D-8A56-81EB0F96EB12}" type="pres">
      <dgm:prSet presAssocID="{E3824785-5CF4-42B5-B2C3-3D956BD02F51}" presName="sibTrans" presStyleCnt="0"/>
      <dgm:spPr/>
    </dgm:pt>
    <dgm:pt modelId="{99B45861-B164-430A-811C-11BAF789E78B}" type="pres">
      <dgm:prSet presAssocID="{FFA17267-B848-4F0C-84B1-37DA681C1EBE}" presName="composite" presStyleCnt="0"/>
      <dgm:spPr/>
    </dgm:pt>
    <dgm:pt modelId="{DC314242-C297-4752-938E-55159E57D48A}" type="pres">
      <dgm:prSet presAssocID="{FFA17267-B848-4F0C-84B1-37DA681C1EBE}" presName="bentUpArrow1" presStyleLbl="alignImgPlace1" presStyleIdx="4" presStyleCnt="5" custLinFactX="-88838" custLinFactNeighborX="-100000" custLinFactNeighborY="4650"/>
      <dgm:spPr/>
    </dgm:pt>
    <dgm:pt modelId="{70C109F3-4B55-456A-B3EA-283B3ED81AB5}" type="pres">
      <dgm:prSet presAssocID="{FFA17267-B848-4F0C-84B1-37DA681C1EBE}" presName="ParentText" presStyleLbl="node1" presStyleIdx="4" presStyleCnt="6" custLinFactX="-43308" custLinFactNeighborX="-100000" custLinFactNeighborY="6712">
        <dgm:presLayoutVars>
          <dgm:chMax val="1"/>
          <dgm:chPref val="1"/>
          <dgm:bulletEnabled val="1"/>
        </dgm:presLayoutVars>
      </dgm:prSet>
      <dgm:spPr/>
    </dgm:pt>
    <dgm:pt modelId="{3FAD5457-AB52-4C83-9DDC-96CC611D89BB}" type="pres">
      <dgm:prSet presAssocID="{FFA17267-B848-4F0C-84B1-37DA681C1EBE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A6F99456-3301-4E09-B526-7A4D6201D9B4}" type="pres">
      <dgm:prSet presAssocID="{ED7F76F1-8C38-4331-BAFE-F9ABA2FD1B04}" presName="sibTrans" presStyleCnt="0"/>
      <dgm:spPr/>
    </dgm:pt>
    <dgm:pt modelId="{ABC77685-D15C-4DAE-82AE-FA0093712D1A}" type="pres">
      <dgm:prSet presAssocID="{198AAA3F-6F6B-4731-9C76-7810851C0392}" presName="composite" presStyleCnt="0"/>
      <dgm:spPr/>
    </dgm:pt>
    <dgm:pt modelId="{6EEE3A2C-C740-4AE0-8621-8CFA4AAB721A}" type="pres">
      <dgm:prSet presAssocID="{198AAA3F-6F6B-4731-9C76-7810851C0392}" presName="ParentText" presStyleLbl="node1" presStyleIdx="5" presStyleCnt="6" custLinFactX="-38101" custLinFactNeighborX="-100000" custLinFactNeighborY="5261">
        <dgm:presLayoutVars>
          <dgm:chMax val="1"/>
          <dgm:chPref val="1"/>
          <dgm:bulletEnabled val="1"/>
        </dgm:presLayoutVars>
      </dgm:prSet>
      <dgm:spPr/>
    </dgm:pt>
  </dgm:ptLst>
  <dgm:cxnLst>
    <dgm:cxn modelId="{7220A217-1968-4F91-86DB-7742F725B7AD}" type="presOf" srcId="{FFA17267-B848-4F0C-84B1-37DA681C1EBE}" destId="{70C109F3-4B55-456A-B3EA-283B3ED81AB5}" srcOrd="0" destOrd="0" presId="urn:microsoft.com/office/officeart/2005/8/layout/StepDownProcess"/>
    <dgm:cxn modelId="{883D2435-8572-4808-B945-47B61E0510B7}" type="presOf" srcId="{198AAA3F-6F6B-4731-9C76-7810851C0392}" destId="{6EEE3A2C-C740-4AE0-8621-8CFA4AAB721A}" srcOrd="0" destOrd="0" presId="urn:microsoft.com/office/officeart/2005/8/layout/StepDownProcess"/>
    <dgm:cxn modelId="{BE24E042-F933-4D0F-B0EA-EA9EDC0F4516}" srcId="{56F4DE99-ADA2-4073-A48A-F315901DE562}" destId="{FFA17267-B848-4F0C-84B1-37DA681C1EBE}" srcOrd="4" destOrd="0" parTransId="{C2D8498D-FD65-41F9-9158-EEBC4934BBA8}" sibTransId="{ED7F76F1-8C38-4331-BAFE-F9ABA2FD1B04}"/>
    <dgm:cxn modelId="{1113C969-B6D1-472B-9B6C-74192ADD4FE7}" type="presOf" srcId="{56F4DE99-ADA2-4073-A48A-F315901DE562}" destId="{6F7040F2-ACEA-4224-A137-39009E88DCCA}" srcOrd="0" destOrd="0" presId="urn:microsoft.com/office/officeart/2005/8/layout/StepDownProcess"/>
    <dgm:cxn modelId="{2413637D-CF34-4A55-8A70-FE263A130388}" type="presOf" srcId="{6A727109-45C8-4E19-AFF8-82FCD4305235}" destId="{1336F383-7B45-408A-82B1-12BC29E7B8EB}" srcOrd="0" destOrd="0" presId="urn:microsoft.com/office/officeart/2005/8/layout/StepDownProcess"/>
    <dgm:cxn modelId="{2675D286-8043-48E2-A804-F7278AADEEBD}" srcId="{56F4DE99-ADA2-4073-A48A-F315901DE562}" destId="{6A727109-45C8-4E19-AFF8-82FCD4305235}" srcOrd="1" destOrd="0" parTransId="{37F85FF1-356C-4F35-B085-AB1D0FBDFA56}" sibTransId="{115235E5-00B8-4D39-A706-F072A01A64CA}"/>
    <dgm:cxn modelId="{CF02DD87-5C51-4E75-9390-E24FCE2773D4}" srcId="{56F4DE99-ADA2-4073-A48A-F315901DE562}" destId="{7F690E01-F280-42B2-9F62-7992F766AF64}" srcOrd="2" destOrd="0" parTransId="{0C9D3202-33A9-457F-908F-EAFE41851BB2}" sibTransId="{AB11EDF7-3465-48D8-BD80-3915C655F438}"/>
    <dgm:cxn modelId="{DA20A492-82A1-4EEA-ABD8-3B7C609483F8}" type="presOf" srcId="{5B72781F-27B9-4939-B08B-4D75F6AF0EA6}" destId="{A5F9722D-7A37-4F79-A86E-92D8803ECA0E}" srcOrd="0" destOrd="0" presId="urn:microsoft.com/office/officeart/2005/8/layout/StepDownProcess"/>
    <dgm:cxn modelId="{7E05A49A-FBB8-4AE4-A791-F40853562D75}" srcId="{56F4DE99-ADA2-4073-A48A-F315901DE562}" destId="{198AAA3F-6F6B-4731-9C76-7810851C0392}" srcOrd="5" destOrd="0" parTransId="{ABDF4182-630B-4D54-9679-1F667BA73EFC}" sibTransId="{29980429-9E4E-40C7-BAE8-FBD64675C58A}"/>
    <dgm:cxn modelId="{8D98B99B-F2DF-4BA9-877F-E123CD63D800}" srcId="{56F4DE99-ADA2-4073-A48A-F315901DE562}" destId="{5B72781F-27B9-4939-B08B-4D75F6AF0EA6}" srcOrd="3" destOrd="0" parTransId="{1AB725ED-5AE9-4A8F-BD2F-55147769021E}" sibTransId="{E3824785-5CF4-42B5-B2C3-3D956BD02F51}"/>
    <dgm:cxn modelId="{79660DB9-EC07-453F-883A-711DF682F791}" type="presOf" srcId="{A9C5FD05-E070-47F9-9EBB-547B0E32082D}" destId="{6FF634F1-31CD-41E9-A24B-4D6C9F6441DE}" srcOrd="0" destOrd="0" presId="urn:microsoft.com/office/officeart/2005/8/layout/StepDownProcess"/>
    <dgm:cxn modelId="{D5E7EEC7-3A09-403B-917B-BCA44E550E41}" type="presOf" srcId="{7F690E01-F280-42B2-9F62-7992F766AF64}" destId="{D9B4B9B3-F95C-453B-9389-137F8A6EE09F}" srcOrd="0" destOrd="0" presId="urn:microsoft.com/office/officeart/2005/8/layout/StepDownProcess"/>
    <dgm:cxn modelId="{084028DB-10D8-41AA-867F-2D5058118868}" srcId="{56F4DE99-ADA2-4073-A48A-F315901DE562}" destId="{A9C5FD05-E070-47F9-9EBB-547B0E32082D}" srcOrd="0" destOrd="0" parTransId="{C4931E7C-12FE-4A97-8C4B-E02581BDD2D2}" sibTransId="{882306FD-974C-46D2-8B55-DA63CE23520A}"/>
    <dgm:cxn modelId="{A8659912-8A71-4011-862A-D6E44762CD5B}" type="presParOf" srcId="{6F7040F2-ACEA-4224-A137-39009E88DCCA}" destId="{C11DC4EA-9DEC-4CCC-96D7-01BFA92DF619}" srcOrd="0" destOrd="0" presId="urn:microsoft.com/office/officeart/2005/8/layout/StepDownProcess"/>
    <dgm:cxn modelId="{0A4F90A8-E65D-4EBC-A034-949FA6C6369A}" type="presParOf" srcId="{C11DC4EA-9DEC-4CCC-96D7-01BFA92DF619}" destId="{E5F26BAD-F4DD-4EA3-99E8-CB55C967C1ED}" srcOrd="0" destOrd="0" presId="urn:microsoft.com/office/officeart/2005/8/layout/StepDownProcess"/>
    <dgm:cxn modelId="{6713FB7E-A36F-4F1D-8966-F468CADF0E73}" type="presParOf" srcId="{C11DC4EA-9DEC-4CCC-96D7-01BFA92DF619}" destId="{6FF634F1-31CD-41E9-A24B-4D6C9F6441DE}" srcOrd="1" destOrd="0" presId="urn:microsoft.com/office/officeart/2005/8/layout/StepDownProcess"/>
    <dgm:cxn modelId="{F3558A5E-69C3-4247-B32C-464D23C6CC42}" type="presParOf" srcId="{C11DC4EA-9DEC-4CCC-96D7-01BFA92DF619}" destId="{E45274E4-C71B-43EB-9932-6F1770FA2F11}" srcOrd="2" destOrd="0" presId="urn:microsoft.com/office/officeart/2005/8/layout/StepDownProcess"/>
    <dgm:cxn modelId="{F631DA0C-5202-45F6-9BF8-D260F7A65581}" type="presParOf" srcId="{6F7040F2-ACEA-4224-A137-39009E88DCCA}" destId="{BA6C3F23-D3B1-4C48-9869-1DF4C10ACEDC}" srcOrd="1" destOrd="0" presId="urn:microsoft.com/office/officeart/2005/8/layout/StepDownProcess"/>
    <dgm:cxn modelId="{44F0B495-19F1-4754-9A4F-70EA2695FFC1}" type="presParOf" srcId="{6F7040F2-ACEA-4224-A137-39009E88DCCA}" destId="{0957DE42-51C8-4C8D-B3EE-514120793AE3}" srcOrd="2" destOrd="0" presId="urn:microsoft.com/office/officeart/2005/8/layout/StepDownProcess"/>
    <dgm:cxn modelId="{B4A92965-A7C0-404D-812E-0F324F4D28DD}" type="presParOf" srcId="{0957DE42-51C8-4C8D-B3EE-514120793AE3}" destId="{2CDA2CF8-FA1C-4849-95F0-5247C8CB81E8}" srcOrd="0" destOrd="0" presId="urn:microsoft.com/office/officeart/2005/8/layout/StepDownProcess"/>
    <dgm:cxn modelId="{C4C739AA-B3E9-44DF-9467-4849E410C556}" type="presParOf" srcId="{0957DE42-51C8-4C8D-B3EE-514120793AE3}" destId="{1336F383-7B45-408A-82B1-12BC29E7B8EB}" srcOrd="1" destOrd="0" presId="urn:microsoft.com/office/officeart/2005/8/layout/StepDownProcess"/>
    <dgm:cxn modelId="{82B7DF8E-C36E-4BAF-B8E0-4735B2E43172}" type="presParOf" srcId="{0957DE42-51C8-4C8D-B3EE-514120793AE3}" destId="{9772E113-4A74-43A7-82FD-4B02B6355D35}" srcOrd="2" destOrd="0" presId="urn:microsoft.com/office/officeart/2005/8/layout/StepDownProcess"/>
    <dgm:cxn modelId="{A391BC40-7B84-4C20-BB54-82AE95A4B460}" type="presParOf" srcId="{6F7040F2-ACEA-4224-A137-39009E88DCCA}" destId="{878DB8C6-D440-4BB3-8959-A83170504344}" srcOrd="3" destOrd="0" presId="urn:microsoft.com/office/officeart/2005/8/layout/StepDownProcess"/>
    <dgm:cxn modelId="{08A10563-6258-4F2E-B095-CAD393C02B7D}" type="presParOf" srcId="{6F7040F2-ACEA-4224-A137-39009E88DCCA}" destId="{815FA88D-27C5-46DE-BA3A-E0B615938CBC}" srcOrd="4" destOrd="0" presId="urn:microsoft.com/office/officeart/2005/8/layout/StepDownProcess"/>
    <dgm:cxn modelId="{20DE346E-1D38-4ADA-ABB9-37F67524440C}" type="presParOf" srcId="{815FA88D-27C5-46DE-BA3A-E0B615938CBC}" destId="{4B48F1E2-A7DA-4DEF-ADD9-00611EC7D7BB}" srcOrd="0" destOrd="0" presId="urn:microsoft.com/office/officeart/2005/8/layout/StepDownProcess"/>
    <dgm:cxn modelId="{C5F81916-3A86-468B-8E72-4D24689B5BE6}" type="presParOf" srcId="{815FA88D-27C5-46DE-BA3A-E0B615938CBC}" destId="{D9B4B9B3-F95C-453B-9389-137F8A6EE09F}" srcOrd="1" destOrd="0" presId="urn:microsoft.com/office/officeart/2005/8/layout/StepDownProcess"/>
    <dgm:cxn modelId="{F89A7FBC-EA2E-40B9-AEC8-52A175EA5EB9}" type="presParOf" srcId="{815FA88D-27C5-46DE-BA3A-E0B615938CBC}" destId="{8F155FFA-4C86-4A54-99AA-3706AC4BE1D9}" srcOrd="2" destOrd="0" presId="urn:microsoft.com/office/officeart/2005/8/layout/StepDownProcess"/>
    <dgm:cxn modelId="{50618906-89C2-400B-983C-9107E4BC89BB}" type="presParOf" srcId="{6F7040F2-ACEA-4224-A137-39009E88DCCA}" destId="{50DD8A39-EE19-463C-94B4-ED97A1879363}" srcOrd="5" destOrd="0" presId="urn:microsoft.com/office/officeart/2005/8/layout/StepDownProcess"/>
    <dgm:cxn modelId="{6080C9F9-F973-44DB-9B6D-E173142D886B}" type="presParOf" srcId="{6F7040F2-ACEA-4224-A137-39009E88DCCA}" destId="{99F21175-F299-4394-BD26-25BCA0B58AEC}" srcOrd="6" destOrd="0" presId="urn:microsoft.com/office/officeart/2005/8/layout/StepDownProcess"/>
    <dgm:cxn modelId="{21F33350-B92B-4E43-AA36-2608AA0A6388}" type="presParOf" srcId="{99F21175-F299-4394-BD26-25BCA0B58AEC}" destId="{A11F3708-E004-4FD8-ACEA-DBC563BEC1BF}" srcOrd="0" destOrd="0" presId="urn:microsoft.com/office/officeart/2005/8/layout/StepDownProcess"/>
    <dgm:cxn modelId="{AD20CB77-5911-4C70-B858-8C94ED013539}" type="presParOf" srcId="{99F21175-F299-4394-BD26-25BCA0B58AEC}" destId="{A5F9722D-7A37-4F79-A86E-92D8803ECA0E}" srcOrd="1" destOrd="0" presId="urn:microsoft.com/office/officeart/2005/8/layout/StepDownProcess"/>
    <dgm:cxn modelId="{723AF18A-A1BE-4E72-B511-9122BE749661}" type="presParOf" srcId="{99F21175-F299-4394-BD26-25BCA0B58AEC}" destId="{305D1D89-0DB0-41E2-92C0-6F97F302F9D0}" srcOrd="2" destOrd="0" presId="urn:microsoft.com/office/officeart/2005/8/layout/StepDownProcess"/>
    <dgm:cxn modelId="{63504842-CA18-45E8-939A-A2CE38A571C8}" type="presParOf" srcId="{6F7040F2-ACEA-4224-A137-39009E88DCCA}" destId="{77B225E9-7F30-413D-8A56-81EB0F96EB12}" srcOrd="7" destOrd="0" presId="urn:microsoft.com/office/officeart/2005/8/layout/StepDownProcess"/>
    <dgm:cxn modelId="{C3395E20-04E7-41E1-8AC2-6F7E7EDA874E}" type="presParOf" srcId="{6F7040F2-ACEA-4224-A137-39009E88DCCA}" destId="{99B45861-B164-430A-811C-11BAF789E78B}" srcOrd="8" destOrd="0" presId="urn:microsoft.com/office/officeart/2005/8/layout/StepDownProcess"/>
    <dgm:cxn modelId="{98990A23-826F-4090-9EC3-BA38033A23B1}" type="presParOf" srcId="{99B45861-B164-430A-811C-11BAF789E78B}" destId="{DC314242-C297-4752-938E-55159E57D48A}" srcOrd="0" destOrd="0" presId="urn:microsoft.com/office/officeart/2005/8/layout/StepDownProcess"/>
    <dgm:cxn modelId="{F5CD707E-A6C8-4591-B455-43904D1728A8}" type="presParOf" srcId="{99B45861-B164-430A-811C-11BAF789E78B}" destId="{70C109F3-4B55-456A-B3EA-283B3ED81AB5}" srcOrd="1" destOrd="0" presId="urn:microsoft.com/office/officeart/2005/8/layout/StepDownProcess"/>
    <dgm:cxn modelId="{55BCB7F8-04E7-4B81-B8BB-55798A18F1BA}" type="presParOf" srcId="{99B45861-B164-430A-811C-11BAF789E78B}" destId="{3FAD5457-AB52-4C83-9DDC-96CC611D89BB}" srcOrd="2" destOrd="0" presId="urn:microsoft.com/office/officeart/2005/8/layout/StepDownProcess"/>
    <dgm:cxn modelId="{EF2186D7-E8F7-4484-97BE-CA33DFA1AC6C}" type="presParOf" srcId="{6F7040F2-ACEA-4224-A137-39009E88DCCA}" destId="{A6F99456-3301-4E09-B526-7A4D6201D9B4}" srcOrd="9" destOrd="0" presId="urn:microsoft.com/office/officeart/2005/8/layout/StepDownProcess"/>
    <dgm:cxn modelId="{756FD6D6-5DF3-47F6-99BD-9F52E5C91D36}" type="presParOf" srcId="{6F7040F2-ACEA-4224-A137-39009E88DCCA}" destId="{ABC77685-D15C-4DAE-82AE-FA0093712D1A}" srcOrd="10" destOrd="0" presId="urn:microsoft.com/office/officeart/2005/8/layout/StepDownProcess"/>
    <dgm:cxn modelId="{D56253D7-C960-4DDC-8C3B-3BD9BFD4CE0D}" type="presParOf" srcId="{ABC77685-D15C-4DAE-82AE-FA0093712D1A}" destId="{6EEE3A2C-C740-4AE0-8621-8CFA4AAB721A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26BAD-F4DD-4EA3-99E8-CB55C967C1ED}">
      <dsp:nvSpPr>
        <dsp:cNvPr id="0" name=""/>
        <dsp:cNvSpPr/>
      </dsp:nvSpPr>
      <dsp:spPr>
        <a:xfrm rot="5400000">
          <a:off x="269387" y="629197"/>
          <a:ext cx="551292" cy="6276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634F1-31CD-41E9-A24B-4D6C9F6441DE}">
      <dsp:nvSpPr>
        <dsp:cNvPr id="0" name=""/>
        <dsp:cNvSpPr/>
      </dsp:nvSpPr>
      <dsp:spPr>
        <a:xfrm>
          <a:off x="50106" y="29341"/>
          <a:ext cx="928052" cy="6496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Raw Data</a:t>
          </a:r>
          <a:endParaRPr lang="en-IN" sz="900" kern="1200" dirty="0"/>
        </a:p>
      </dsp:txBody>
      <dsp:txXfrm>
        <a:off x="81823" y="61058"/>
        <a:ext cx="864618" cy="586172"/>
      </dsp:txXfrm>
    </dsp:sp>
    <dsp:sp modelId="{E45274E4-C71B-43EB-9932-6F1770FA2F11}">
      <dsp:nvSpPr>
        <dsp:cNvPr id="0" name=""/>
        <dsp:cNvSpPr/>
      </dsp:nvSpPr>
      <dsp:spPr>
        <a:xfrm>
          <a:off x="3814492" y="200646"/>
          <a:ext cx="662469" cy="52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A2CF8-FA1C-4849-95F0-5247C8CB81E8}">
      <dsp:nvSpPr>
        <dsp:cNvPr id="0" name=""/>
        <dsp:cNvSpPr/>
      </dsp:nvSpPr>
      <dsp:spPr>
        <a:xfrm rot="5400000">
          <a:off x="1030203" y="1403976"/>
          <a:ext cx="551292" cy="6276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36F383-7B45-408A-82B1-12BC29E7B8EB}">
      <dsp:nvSpPr>
        <dsp:cNvPr id="0" name=""/>
        <dsp:cNvSpPr/>
      </dsp:nvSpPr>
      <dsp:spPr>
        <a:xfrm>
          <a:off x="816558" y="821016"/>
          <a:ext cx="928052" cy="6496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Combine Data</a:t>
          </a:r>
          <a:endParaRPr lang="en-IN" sz="900" kern="1200" dirty="0"/>
        </a:p>
      </dsp:txBody>
      <dsp:txXfrm>
        <a:off x="848275" y="852733"/>
        <a:ext cx="864618" cy="586172"/>
      </dsp:txXfrm>
    </dsp:sp>
    <dsp:sp modelId="{9772E113-4A74-43A7-82FD-4B02B6355D35}">
      <dsp:nvSpPr>
        <dsp:cNvPr id="0" name=""/>
        <dsp:cNvSpPr/>
      </dsp:nvSpPr>
      <dsp:spPr>
        <a:xfrm>
          <a:off x="1806563" y="812685"/>
          <a:ext cx="674976" cy="52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8F1E2-A7DA-4DEF-ADD9-00611EC7D7BB}">
      <dsp:nvSpPr>
        <dsp:cNvPr id="0" name=""/>
        <dsp:cNvSpPr/>
      </dsp:nvSpPr>
      <dsp:spPr>
        <a:xfrm rot="5400000">
          <a:off x="1824817" y="2190024"/>
          <a:ext cx="551292" cy="6276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4B9B3-F95C-453B-9389-137F8A6EE09F}">
      <dsp:nvSpPr>
        <dsp:cNvPr id="0" name=""/>
        <dsp:cNvSpPr/>
      </dsp:nvSpPr>
      <dsp:spPr>
        <a:xfrm>
          <a:off x="1594276" y="1601433"/>
          <a:ext cx="928052" cy="6496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Handling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Missing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Values</a:t>
          </a:r>
          <a:endParaRPr lang="en-IN" sz="900" kern="1200" dirty="0"/>
        </a:p>
      </dsp:txBody>
      <dsp:txXfrm>
        <a:off x="1625993" y="1633150"/>
        <a:ext cx="864618" cy="586172"/>
      </dsp:txXfrm>
    </dsp:sp>
    <dsp:sp modelId="{8F155FFA-4C86-4A54-99AA-3706AC4BE1D9}">
      <dsp:nvSpPr>
        <dsp:cNvPr id="0" name=""/>
        <dsp:cNvSpPr/>
      </dsp:nvSpPr>
      <dsp:spPr>
        <a:xfrm>
          <a:off x="2594439" y="1618328"/>
          <a:ext cx="674976" cy="52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1F3708-E004-4FD8-ACEA-DBC563BEC1BF}">
      <dsp:nvSpPr>
        <dsp:cNvPr id="0" name=""/>
        <dsp:cNvSpPr/>
      </dsp:nvSpPr>
      <dsp:spPr>
        <a:xfrm rot="5400000">
          <a:off x="2580549" y="2914658"/>
          <a:ext cx="551292" cy="6276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9722D-7A37-4F79-A86E-92D8803ECA0E}">
      <dsp:nvSpPr>
        <dsp:cNvPr id="0" name=""/>
        <dsp:cNvSpPr/>
      </dsp:nvSpPr>
      <dsp:spPr>
        <a:xfrm>
          <a:off x="2314029" y="2324796"/>
          <a:ext cx="928052" cy="6496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</a:t>
          </a:r>
          <a:r>
            <a:rPr lang="en-US" sz="900" kern="1200"/>
            <a:t>Engineering   </a:t>
          </a:r>
          <a:endParaRPr lang="en-IN" sz="900" kern="1200" dirty="0"/>
        </a:p>
      </dsp:txBody>
      <dsp:txXfrm>
        <a:off x="2345746" y="2356513"/>
        <a:ext cx="864618" cy="586172"/>
      </dsp:txXfrm>
    </dsp:sp>
    <dsp:sp modelId="{305D1D89-0DB0-41E2-92C0-6F97F302F9D0}">
      <dsp:nvSpPr>
        <dsp:cNvPr id="0" name=""/>
        <dsp:cNvSpPr/>
      </dsp:nvSpPr>
      <dsp:spPr>
        <a:xfrm>
          <a:off x="4595478" y="2280462"/>
          <a:ext cx="674976" cy="52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14242-C297-4752-938E-55159E57D48A}">
      <dsp:nvSpPr>
        <dsp:cNvPr id="0" name=""/>
        <dsp:cNvSpPr/>
      </dsp:nvSpPr>
      <dsp:spPr>
        <a:xfrm rot="5400000">
          <a:off x="3394738" y="3584984"/>
          <a:ext cx="551292" cy="6276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109F3-4B55-456A-B3EA-283B3ED81AB5}">
      <dsp:nvSpPr>
        <dsp:cNvPr id="0" name=""/>
        <dsp:cNvSpPr/>
      </dsp:nvSpPr>
      <dsp:spPr>
        <a:xfrm>
          <a:off x="3103905" y="2991831"/>
          <a:ext cx="928052" cy="6496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Imbalance</a:t>
          </a:r>
          <a:endParaRPr lang="en-IN" sz="900" kern="1200" dirty="0"/>
        </a:p>
      </dsp:txBody>
      <dsp:txXfrm>
        <a:off x="3135622" y="3023548"/>
        <a:ext cx="864618" cy="586172"/>
      </dsp:txXfrm>
    </dsp:sp>
    <dsp:sp modelId="{3FAD5457-AB52-4C83-9DDC-96CC611D89BB}">
      <dsp:nvSpPr>
        <dsp:cNvPr id="0" name=""/>
        <dsp:cNvSpPr/>
      </dsp:nvSpPr>
      <dsp:spPr>
        <a:xfrm>
          <a:off x="5361930" y="3010185"/>
          <a:ext cx="674976" cy="52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E3A2C-C740-4AE0-8621-8CFA4AAB721A}">
      <dsp:nvSpPr>
        <dsp:cNvPr id="0" name=""/>
        <dsp:cNvSpPr/>
      </dsp:nvSpPr>
      <dsp:spPr>
        <a:xfrm>
          <a:off x="3918680" y="3707293"/>
          <a:ext cx="928052" cy="6496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Processed Data and Baseline Prediction</a:t>
          </a:r>
          <a:endParaRPr lang="en-IN" sz="900" kern="1200" dirty="0"/>
        </a:p>
      </dsp:txBody>
      <dsp:txXfrm>
        <a:off x="3950397" y="3739010"/>
        <a:ext cx="864618" cy="586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7371-059B-41F1-A049-DFEBADF78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72B23-CB13-48D3-9C7A-661134D2D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CE-1ED3-4051-8D21-3542A972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3EB8-F511-41E5-9ED0-720F76E99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2A9FA-AABC-4B97-8C0B-6FFF0880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702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6445-CDCB-49C9-BD4D-61A33212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0C76-E635-43BC-8825-D7460541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91745-A138-492B-AC48-C7EBA2DA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2CFF-2E55-48F8-B4E6-38603DD7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96981-1EA4-4D89-B5D7-DEF863D0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527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9107-A94C-4EA3-B676-E4404DF4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4C6E4-0F58-48C0-A0FD-6C5E59D7E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B9C66-3A1D-4C38-B74C-984B66F0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21924-6CD8-498B-8C2E-09300519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E0844-241B-43B6-B998-587DDB0C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06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371A-94DC-403A-9AEC-2E6FD783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0F795-8060-479B-8896-BE870B541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C7548-1BC3-40A3-B48D-449C6C131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2BBE-24D8-4FCA-95FA-5879949D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C6EAD-60A1-4A2A-9F65-05248347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23670-8A2C-4CDB-A084-CA8DF751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293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9F9D-FE88-402D-BB6F-4A6E573D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E1F1F-8606-46C4-952D-F1E842375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1130D-9186-4138-842D-F643C4D7A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D3211-6C30-4D27-9426-60C7CBEF5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871C2-8161-4AE1-B89F-EA1D37448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7E008-018C-44B3-9C60-91CA8FD8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29236-4149-482E-A30B-47FFC1D3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47661-6EBA-41EA-9EAA-EA95EC14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957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355F-41CA-4A32-B2C2-458D65A6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BC765-ADB2-4137-B739-2F74FEBE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A27B7-7EA7-4E5B-B1E9-7D1F5C00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10EB8-F764-4A57-B696-EACEEE67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124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FF5CE-1814-4836-A3E5-382AC6C2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C2807-CB9B-4E7A-8B02-A2017861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EA1E4-5263-4519-B86E-A8CA5977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510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FD87-D334-4D41-8D16-961BF20B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2FCE-6BE8-4C58-BC57-10562FD5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575ED-1E6D-44CE-949D-3868A6477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49122-5090-4EBF-8A89-C7B4657B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2F70B-C17C-40DF-B745-C205CD2C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E9194-8B7A-4278-8185-764E2D4B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83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DB11-4B99-4BDC-83DE-F8A60BC1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CE75CC-297F-48B7-B40E-3302C1664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058EB-F76B-4C87-9F5E-7AE12FA36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E3FCF-9868-4C01-96DD-1F3EFEC8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F2A53-C7AA-40E7-BDBA-1D8F6FFA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94C97-6CC5-48C0-8D8B-C479BA0D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882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1F73-9B5D-4C37-9450-1AA91E3E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48BEF-0E1E-45E4-9090-1F8E0147C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76DA-50F2-4E6A-8B81-000409F1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3AF3A-CD08-4E66-B1FD-4D6E599E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419-1162-45A0-AA6A-24880938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47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05B491-BC04-4F0E-AB8D-FCD931E77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2D6C2-6B35-4535-9CB3-F36062549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BDD2D-1009-4E82-83CC-BF1F1F32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306A5-4DB6-4AE0-A35C-82773918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D54CB-D4C9-4F11-94AB-675A2C01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657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6397-A062-4385-9F5B-56A748558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F8B37-C99D-418A-B979-B5D56DCB9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4C73-DE65-4D44-B351-4CC3B166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72576-FB34-459E-8363-F01FE356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BAE3E-9B87-477E-A08B-EEA1162A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391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E79E-3CAB-434A-A955-9D5187D0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8A63-6670-4489-98A9-1F10A4F17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B2E53-B8E0-4EC5-8A8D-A85761696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171F4-4BE0-4676-B914-D8DC3F94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4164-4568-4949-AFF2-E1019B4A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665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D7A4-D634-4ADB-84B9-6AAA8F97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4F456-30F0-4455-AC90-8A4E9B16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66DA6-7FE6-4AD4-AAE7-1D98F971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59F2-BFA5-4B9A-A0A9-39324D16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52FC7-E063-4C05-B938-185AC680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110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5A86-0DFF-4C7E-8F41-7B56CB57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B1DDD-867E-4FB7-845C-B7C39FDF0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963B5-7F24-483F-BA8F-BFC0F79F5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34546-D264-4F1F-B6B1-435054B2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B3173-2ABA-4377-8197-6DC33FD5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44381-5DBD-4BCE-A84C-907DAC9F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994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C950-C8B8-4AB3-A88B-93DB41C0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752DC-4E40-495E-865A-A3A11ACD2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ADBCA-F8D9-4E69-BD74-33C0B940B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7764C-9840-4CF3-AF45-421A74407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2E1F0-3746-4DAD-A591-D1964AC54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A5854-43FA-4A3E-B076-9652B9CD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368C8-8C0F-4E57-BB89-134349CA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8F456-47D7-4298-91A0-9A1F601C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279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11B4-098D-4878-AD42-7D2335BE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1795-7089-4B1A-8307-EFB2D79AF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AE4E0-AFF4-40DF-944F-D1F99393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DC341-131F-4B92-9BF6-D9351352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585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3EDD1-D506-4880-B57B-C0AF1D35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3D831-810F-48CF-A839-B3E523B4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01CFD-44E4-4514-AD0A-E3BF094E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3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4B75-6D98-42AB-A955-7D690F82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9497-F0FB-4611-880F-CC026131D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9FC60-2B20-4FFE-91D0-5B6414EAD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51F-1B6F-4711-A39C-4AC40F62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843AB-AAE4-4EBA-A94E-A519035F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76038-DF32-4BA8-8ED4-84E0751A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3939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7504-03EF-474B-BE07-8E6F2CAF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09FBF8-DCBD-4678-8369-B966C0420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FA9F4-9E2B-4553-A10C-6A9536B87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72618-4D19-43E8-A487-8FC2A7C3D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95842-26FB-42F0-9650-DCF6F314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C9AEF-3C8F-4C1C-9CC5-645D4FFC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903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5DA8-3C3A-481B-AA1E-5C9F5E3E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C61D0-140D-4EDC-9D9B-A22E35EB0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75AD5-0F3A-498C-8B13-65248BB7C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92469-9C4C-428F-9FC1-33AEE962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F9676-EE83-4060-ADE8-421FCF5B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033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A76311-BDA4-4DC0-A603-79B8360CE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18820-9E4F-470E-B359-1A740BB6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D7B00-40FD-4EFD-B825-793D45DA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0F20-4D2B-40AF-9CF6-DAE5759C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FE704-E7F3-40F4-A702-164C1D32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55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6636-6CE9-46BD-B25E-1564DF059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7A6C6-4782-428C-B0DB-BD9270D3B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646C8-9868-4520-8B44-C7BB4D66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3C058-ECF6-49FD-8017-941317D4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4835D-BC7C-45CB-872E-E94C5A5A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579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1F24-73FC-4C09-B195-A26E1239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432E-25EB-444F-A92B-BA8F79DEE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7A69-1C0A-4313-B8A4-9F1EE196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59729-E7DE-478E-8D3E-D1CFF3BD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91B62-C2F7-4F0C-BE9D-EADBCE84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800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65C9-D72C-4CAA-9D58-1A7EEBDB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BE6BA-B79D-4E5B-95DE-7E9D70E16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553C-8E47-414D-AA6D-5A45A758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4E953-8FA9-4105-B497-CC795D2F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F9D74-E8C1-4A7A-90CD-BB13DE8F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629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6199-8471-4B25-8586-3733E585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7C36B-F09B-4B59-A53A-689D97FD1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CD343-EC4E-4FC7-AFE7-4DC9C4A37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A811F-FD32-4935-A005-D7DBB3C7F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37E90-2B54-4BBD-B936-9B70A84C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B10EE-660C-47A1-9DD1-1C7B8565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0618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FAE6-4716-4E7E-86B4-EF9108A0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30E9-5F37-41DF-9882-8711426D5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5C5E-129D-428E-928C-CB5EA429B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A4222-8875-442B-BE07-E03B24987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E0F46-0C29-44BD-AFA7-DD32B192A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65B6E-2273-49DA-9415-16B574533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122A1-A540-4BB5-B023-00786600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9ED0A-857B-44FC-8E1A-1AC53B59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982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3A07-289B-4A28-A99F-701922C5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06EE07-3ACA-4921-862C-7B74E692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CA1A8-1B92-4F58-81B9-6DE9C76C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15354-5972-46B3-90E4-C5E3BF4A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97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9BA951-0F98-4670-A627-4C0E7295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96B3F-5423-4530-88A9-2F375D95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77D01-F854-4253-A636-EB32F3A3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6796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80FA-AA7A-4487-923A-7C52B769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5559-541E-4B0A-B34F-593B92332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A31C1-D27F-480F-9E91-19BEA6742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6DE61-A437-47B3-9FBE-FE2499A7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6C618-E073-4914-B6BE-51B96922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90861-0076-4673-8B13-97529909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1609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E7D9-CC9C-4444-9C90-4EEFE36F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25A83-8B4C-4E63-8219-46FDE62E6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82B91-74CE-4128-B59F-1A03575C7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A588A-4104-4FDA-92BE-7AAE3C98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9071F-8524-44DA-94CD-A61D651C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4FCD0-4C58-4A7E-8E2D-DA4805D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9772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5964-7CB2-45D0-B346-C54CF20D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E3987-33B4-4914-B601-CBD785909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5EBB1-8FD5-4A7B-A137-B5C3261E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69ED3-0E5E-437F-ABF3-282F3B09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C1CB3-D98E-41B7-A693-CCB1A81C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3840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E58290-B0C7-4A63-9FAA-D4C907E09B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90834-A9F1-4E06-BDC8-2B16C5BFB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34F13-F168-4E70-A529-EFC6CF53F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82B51-E96D-41BA-AFBE-E23089B4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E8A90-382A-4827-8D57-D3A84C3F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1433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8AC0-F33F-4BEE-BCBE-C4A8FE6E6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83F9E-6E3E-41F1-8BA4-A3C1CCAF6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4AF97-042A-457B-9316-AB173892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23A51-8406-4282-9DFA-D881534C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D9A1F-FC48-4317-A7D9-6684F383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4969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3927-4BD8-476F-8C30-520497F4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34408-F2F4-4DAC-8CBE-D246679BE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D02A-E187-4D67-ADAC-8E9410C3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7A8B5-1EC2-4BE7-A583-948C6EE5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6DB2E-4C37-4235-858B-492B023A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3670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EFDC-ACF2-4EB3-BED7-48B0ED67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1D133-7A92-4527-961F-57753D698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29BC9-D020-4ED8-8679-11F8E7E7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3B251-6E6D-46E2-A08C-D62CACCF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C8DC2-0124-4167-B855-1C5C4348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741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0FB4-3B52-4BA2-9814-13C0884F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F680-56BF-4DD7-B4C5-F8ABCB93B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FD17E-4466-4BBC-9D23-492C3E37F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A8010-4A77-4A93-8FD8-790A8943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57C5A-83C6-4B23-A765-EF1A606F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ED549-4A07-4B4F-B539-83F3332B7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0027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2BE9-E4E0-4876-9A01-6B4592CA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FA6CB-3E7F-4A80-87D5-281360857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8BE32-CFFE-4EDE-B0B6-9E7D2CA25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D94CB-57C7-4D50-8A6E-916CFA0D4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18A05-BC37-47A1-85C8-B7046EA17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65B7D-B367-4ADA-94A2-41A86CE8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26486A-6952-49BC-9CF9-C62FA349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CE0F8-06BE-4AF0-88F1-54AB5146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20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17DC-FBE5-443A-9C82-FBC53820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813D8-17A7-4A60-AF0D-B8487404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6B5CD-AE27-4EE2-9912-B86614CB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6B27D-44B1-49E1-9EE4-14F627B3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9759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D1541-23E7-4EC5-81A5-98E84CB9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5032B-6324-4C76-A1B4-5198435A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A078C-D952-451A-AEEF-F603F747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0079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63AA-089B-44AE-8561-5BAD16335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4802-3E0B-4525-AB6D-AD8D47A5C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B4B33-5101-4D81-A3DE-015208331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D6267-5034-4FAC-AF43-27A27775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95561-0F20-4EB4-A9D3-B61B74AE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D9F0E-9C14-4220-B055-A88573BD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1850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5242-4F3F-4DD4-AB33-DAC913EA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C3773-E05C-45B4-84A0-485926DBA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0C27E-CF64-45B2-88D1-83D9B7C72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D3ED1-263D-43F8-A5C7-9E9D69C7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64B0A-9835-4CBF-82DE-B16F3852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A52EF-658C-4B52-A051-BDAE9C4F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6428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08BA-86F9-49AA-BEFB-E15EFCFA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CA38-30ED-40B4-A34F-1EB78AF96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C50C1-ED0E-4ED5-940D-C8089050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CA849-065F-468D-B607-455C245F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65EF7-D417-410E-A939-D5098922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615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AEC6B-A3EF-43BD-ABB3-879A75462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E5682-F0F3-4089-B9ED-99EA18153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A8AA0-57C6-4EC6-996B-40847439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AB4-78DC-43C9-B755-B344692A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1D572-6807-4131-BD21-EE902132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66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 l="32000" t="16000" r="3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CB5D9-AB64-4758-B73E-9A6431EBB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B45B2-4225-4CCC-A98D-6AB97011B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08BFC-9833-418B-808F-8CAEABB24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B7D46-7F32-4F54-9315-3D4D904F3E15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6BA2-9481-450E-8AAA-C52B7229A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3B743-1680-44B6-912F-C20657483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26EEA-24AC-4299-81C8-A5E6F40EC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24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F31D1-E30C-417A-84E0-FBA228E6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21BCC-0F86-4605-A608-B60963CEE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3DEA-AE29-466A-9405-80CA48470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9669B-25EF-44DC-BC72-1A867FA70068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DE705-3F98-4C5D-9A08-637B29B76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9D060-E0FB-459B-8E15-E864C2584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6BE5-8E99-4794-BE49-2D198EEAF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89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7F7F16-D633-4F66-98EF-9E1E0467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EA28F-62B0-48D5-88C7-F640F0550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CC99A-DCD0-43F7-B53A-851EB002C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DB43E-74C0-47D6-9D90-35BBD013C71A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4EA2-3151-4F38-A9F3-019B93787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F323D-2200-4F91-8F3E-D010BB03B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C6A46-5267-45FC-937A-A2540A5634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47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99735-EF80-476B-BF03-5178B27E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D185-962A-444A-8F85-B34DA9625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C55B-CDF7-4028-8307-69E497790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B0A23-4D59-450D-99AB-1887240F3B77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06AA-A549-470F-8D49-433F6E776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0ACB9-F4C6-47BF-9797-579631CF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4843A-D0C9-4929-8813-2B07173B7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86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piyush490.github.io/abhigyata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E10466-B0EE-4639-B292-E8D1EF141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175" y="1636930"/>
            <a:ext cx="5686425" cy="521154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/>
              <a:t>Organization Name : G.E. Healthcare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/>
              <a:t>Problem Statement: ( UP49 )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b="1" dirty="0"/>
              <a:t> </a:t>
            </a:r>
            <a:r>
              <a:rPr lang="en-US" sz="1400" dirty="0"/>
              <a:t>The goal of this Challenge is the early detection of sepsis using physiological data.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/>
              <a:t>Develop a digital solution that uses artificial intelligence to detect patient deterioration before it’s too late and trigger notifications to clinicians and care teams.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/>
              <a:t>Train healthcare providers and front-line staff to quickly recognize symptoms to identify sepsis and treat patients at the earliest.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/>
              <a:t>Educate preventing infections in health care settings and in the community so that infections that can lead to sepsis can be stopped before they happen.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/>
              <a:t>Provide guidelines to follow infection control requirements (e.g., Hand hygiene) and ensure one to receive recommended vaccines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Team Name:  </a:t>
            </a:r>
            <a:r>
              <a:rPr lang="en-US" sz="1400" dirty="0"/>
              <a:t>Heisenbugs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Team Leader: </a:t>
            </a:r>
            <a:r>
              <a:rPr lang="en-US" sz="1400" dirty="0"/>
              <a:t>Vishnu Kumar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College code: </a:t>
            </a:r>
            <a:r>
              <a:rPr lang="en-US" sz="1400" dirty="0"/>
              <a:t>1-3511920870</a:t>
            </a:r>
            <a:endParaRPr lang="en-US" sz="1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A5D34-2D45-4817-B93B-76C4988D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089" y="70299"/>
            <a:ext cx="1352549" cy="1369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BD939-B8E2-42C1-AD2D-95EAE2372082}"/>
              </a:ext>
            </a:extLst>
          </p:cNvPr>
          <p:cNvSpPr txBox="1"/>
          <p:nvPr/>
        </p:nvSpPr>
        <p:spPr>
          <a:xfrm>
            <a:off x="1400175" y="1190624"/>
            <a:ext cx="707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Early Detection and  Spreading Awareness Regarding Sepsis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A786E-94BC-47C9-99CF-9CA867DE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61" y="9524"/>
            <a:ext cx="919163" cy="954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4B699-1308-48D7-961B-A8E78D58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4"/>
            <a:ext cx="919163" cy="939896"/>
          </a:xfrm>
          <a:prstGeom prst="rect">
            <a:avLst/>
          </a:prstGeom>
        </p:spPr>
      </p:pic>
      <p:pic>
        <p:nvPicPr>
          <p:cNvPr id="12" name="Content Placeholder 4" descr="A picture containing stop, food, device&#10;&#10;Description automatically generated">
            <a:extLst>
              <a:ext uri="{FF2B5EF4-FFF2-40B4-BE49-F238E27FC236}">
                <a16:creationId xmlns:a16="http://schemas.microsoft.com/office/drawing/2014/main" id="{298BAA1B-FFF2-4268-B8FF-641F8A029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1736943"/>
            <a:ext cx="3838575" cy="32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11A86-7F98-4C4F-AE44-D56A168E0B79}"/>
              </a:ext>
            </a:extLst>
          </p:cNvPr>
          <p:cNvSpPr txBox="1"/>
          <p:nvPr/>
        </p:nvSpPr>
        <p:spPr>
          <a:xfrm>
            <a:off x="690563" y="138410"/>
            <a:ext cx="1035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Awareness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5B9AD-3CF8-4E3B-85A7-4D07C9DFBBDE}"/>
              </a:ext>
            </a:extLst>
          </p:cNvPr>
          <p:cNvSpPr txBox="1"/>
          <p:nvPr/>
        </p:nvSpPr>
        <p:spPr>
          <a:xfrm>
            <a:off x="952500" y="530825"/>
            <a:ext cx="487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CBC5B-FE74-4468-86A2-C39299CA843A}"/>
              </a:ext>
            </a:extLst>
          </p:cNvPr>
          <p:cNvSpPr txBox="1"/>
          <p:nvPr/>
        </p:nvSpPr>
        <p:spPr>
          <a:xfrm>
            <a:off x="6638926" y="410290"/>
            <a:ext cx="561514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Telegram 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Telegram chatbot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will be included as a tool to spread awareness.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Real-time assistance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along with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better interaction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will be provided once the chatbot gets trained enough.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More people can be handled as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24/7 service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will be provided and only necessary queries will be forwarded to a real-person.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Can be accessed in Telegram app through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@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sepsissupport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587E37-E4D4-4455-808E-DF7F65E7286D}"/>
              </a:ext>
            </a:extLst>
          </p:cNvPr>
          <p:cNvSpPr/>
          <p:nvPr/>
        </p:nvSpPr>
        <p:spPr>
          <a:xfrm>
            <a:off x="6457951" y="663594"/>
            <a:ext cx="123824" cy="57795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60E54-7987-4700-B49D-B7D67C26D56A}"/>
              </a:ext>
            </a:extLst>
          </p:cNvPr>
          <p:cNvSpPr txBox="1"/>
          <p:nvPr/>
        </p:nvSpPr>
        <p:spPr>
          <a:xfrm>
            <a:off x="1219200" y="941248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Covers all the aspects regarding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prevention and symptoms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ML prediction model </a:t>
            </a:r>
            <a:r>
              <a:rPr lang="en-US" sz="1600" dirty="0"/>
              <a:t>is integrated with it that will do the task of early detection through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SOFA score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Training modules</a:t>
            </a:r>
            <a:r>
              <a:rPr lang="en-US" sz="1600" dirty="0"/>
              <a:t> have been also included.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OUR WEBSITE ABHIGYATA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00267-1C4A-4A62-A2F1-D0C2757E4F61}"/>
              </a:ext>
            </a:extLst>
          </p:cNvPr>
          <p:cNvSpPr txBox="1"/>
          <p:nvPr/>
        </p:nvSpPr>
        <p:spPr>
          <a:xfrm>
            <a:off x="6638927" y="6090113"/>
            <a:ext cx="5400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3366"/>
                </a:solidFill>
              </a:rPr>
              <a:t>Technology Stack: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Python, 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Telegram API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C9D24-521B-480B-A7D5-B009816FA3A2}"/>
              </a:ext>
            </a:extLst>
          </p:cNvPr>
          <p:cNvSpPr txBox="1"/>
          <p:nvPr/>
        </p:nvSpPr>
        <p:spPr>
          <a:xfrm>
            <a:off x="952500" y="6046053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93366"/>
                </a:solidFill>
              </a:rPr>
              <a:t>Technology Stack: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>
                    <a:lumMod val="50000"/>
                  </a:schemeClr>
                </a:solidFill>
              </a:rPr>
              <a:t>HTML5,CSS, Bootstrap 4, JavaScript, jQuery.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>
                    <a:lumMod val="50000"/>
                  </a:schemeClr>
                </a:solidFill>
              </a:rPr>
              <a:t>Python in combination with Flask.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F9CF92-9FF2-4B9B-B9C4-2CC03F1A0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2536201"/>
            <a:ext cx="5286374" cy="3444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BC2670-72A5-4BD2-B754-99BB6072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893" y="2743199"/>
            <a:ext cx="5376708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2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E502-BD93-45FD-BC2C-6122C0A8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377" y="375684"/>
            <a:ext cx="9601200" cy="50380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Detection Works ?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0D2EDA-DA70-46A1-9902-3DD7399BC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531330"/>
              </p:ext>
            </p:extLst>
          </p:nvPr>
        </p:nvGraphicFramePr>
        <p:xfrm>
          <a:off x="4492841" y="1356511"/>
          <a:ext cx="7496452" cy="4356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7C0E66E-6D9E-423C-BC99-AC31237D72C9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20952-76F5-445A-9256-BB17B4E463F7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E4FC1-4822-4C74-92F9-6B510BC504D1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17723-E351-4627-AA53-0221E3CDE4FF}"/>
              </a:ext>
            </a:extLst>
          </p:cNvPr>
          <p:cNvSpPr txBox="1"/>
          <p:nvPr/>
        </p:nvSpPr>
        <p:spPr>
          <a:xfrm>
            <a:off x="5567777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1D87A-B731-410C-897E-721174430196}"/>
              </a:ext>
            </a:extLst>
          </p:cNvPr>
          <p:cNvSpPr txBox="1"/>
          <p:nvPr/>
        </p:nvSpPr>
        <p:spPr>
          <a:xfrm flipH="1">
            <a:off x="8543925" y="4316640"/>
            <a:ext cx="3369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For imbalanced dataset, aspects such as over-sampling &amp; under-sampling were considered to eliminate this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Finally Decision-tree algorithm was 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A1010-FBEC-4CCC-BEE3-9D2A8CDE166B}"/>
              </a:ext>
            </a:extLst>
          </p:cNvPr>
          <p:cNvSpPr txBox="1"/>
          <p:nvPr/>
        </p:nvSpPr>
        <p:spPr>
          <a:xfrm>
            <a:off x="5495925" y="1356511"/>
            <a:ext cx="50357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Raw dataset collected from the </a:t>
            </a:r>
            <a:r>
              <a:rPr lang="en-US" sz="1050" b="1" dirty="0" err="1">
                <a:solidFill>
                  <a:srgbClr val="FF0000"/>
                </a:solidFill>
              </a:rPr>
              <a:t>physionet</a:t>
            </a:r>
            <a:r>
              <a:rPr lang="en-US" sz="1050" dirty="0"/>
              <a:t>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42 physiological features have been selected initially.</a:t>
            </a:r>
            <a:endParaRPr lang="en-IN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975B7-2B8E-4AEB-8FBF-5929FB1B447F}"/>
              </a:ext>
            </a:extLst>
          </p:cNvPr>
          <p:cNvSpPr txBox="1"/>
          <p:nvPr/>
        </p:nvSpPr>
        <p:spPr>
          <a:xfrm>
            <a:off x="6265969" y="2042025"/>
            <a:ext cx="55041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The data has been combined in </a:t>
            </a:r>
            <a:r>
              <a:rPr lang="en-US" sz="1050" b="1" dirty="0">
                <a:solidFill>
                  <a:srgbClr val="FF0000"/>
                </a:solidFill>
              </a:rPr>
              <a:t>non-temporal way</a:t>
            </a:r>
            <a:r>
              <a:rPr lang="en-US" sz="1050" dirty="0"/>
              <a:t> i.e. the hourly instance has been converted in independent and identical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 Prediction now can be made with or without patient past data.</a:t>
            </a:r>
            <a:endParaRPr lang="en-IN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2D20C-B555-4943-B7E8-98674A29B62F}"/>
              </a:ext>
            </a:extLst>
          </p:cNvPr>
          <p:cNvSpPr txBox="1"/>
          <p:nvPr/>
        </p:nvSpPr>
        <p:spPr>
          <a:xfrm>
            <a:off x="6934200" y="2734735"/>
            <a:ext cx="579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Many features have missing values in various instances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Imputation with mean values was excluded.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Features with more than 92% missing values were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Others were encoded with a particular  label.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C72209-61F7-4EE5-ADDB-C704CA8B95C9}"/>
              </a:ext>
            </a:extLst>
          </p:cNvPr>
          <p:cNvSpPr txBox="1"/>
          <p:nvPr/>
        </p:nvSpPr>
        <p:spPr>
          <a:xfrm>
            <a:off x="7765464" y="3527615"/>
            <a:ext cx="3886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Correlation of features contributing to Sepsis was checked.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Major indicators found in research journals were selected.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New features to </a:t>
            </a:r>
            <a:r>
              <a:rPr lang="en-US" sz="1050" b="1" dirty="0">
                <a:solidFill>
                  <a:srgbClr val="FF0000"/>
                </a:solidFill>
              </a:rPr>
              <a:t>generalize</a:t>
            </a:r>
            <a:r>
              <a:rPr lang="en-US" sz="1050" dirty="0"/>
              <a:t> prediction were introduced.</a:t>
            </a:r>
            <a:endParaRPr lang="en-IN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17E5BA-FB54-4B53-89CD-56B48DDED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43" y="2930904"/>
            <a:ext cx="2507543" cy="1497532"/>
          </a:xfrm>
          <a:prstGeom prst="rect">
            <a:avLst/>
          </a:prstGeom>
        </p:spPr>
      </p:pic>
      <p:pic>
        <p:nvPicPr>
          <p:cNvPr id="1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EEB6A3-8967-48B0-BA0A-A4E8A65BB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064" y="1132340"/>
            <a:ext cx="2586322" cy="1521624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9BB30B09-54A7-480B-B3A8-F03FFDABEF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283" y="4992165"/>
            <a:ext cx="2150954" cy="1594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B9A8AA-4106-40C6-BB43-A7976A513D72}"/>
              </a:ext>
            </a:extLst>
          </p:cNvPr>
          <p:cNvSpPr txBox="1"/>
          <p:nvPr/>
        </p:nvSpPr>
        <p:spPr>
          <a:xfrm>
            <a:off x="1030283" y="4428436"/>
            <a:ext cx="215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Handling Missing Values</a:t>
            </a:r>
          </a:p>
          <a:p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7BD352-ABED-455F-8D5A-2245855427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4092" y="4958933"/>
            <a:ext cx="1842308" cy="1592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A5574-EBBE-4F07-B829-11C862AA1681}"/>
              </a:ext>
            </a:extLst>
          </p:cNvPr>
          <p:cNvSpPr txBox="1"/>
          <p:nvPr/>
        </p:nvSpPr>
        <p:spPr>
          <a:xfrm>
            <a:off x="3714750" y="657909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Data Imbalance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13D95-4158-47B8-A2CC-2D6F3BD42018}"/>
              </a:ext>
            </a:extLst>
          </p:cNvPr>
          <p:cNvSpPr txBox="1"/>
          <p:nvPr/>
        </p:nvSpPr>
        <p:spPr>
          <a:xfrm>
            <a:off x="1030283" y="6540990"/>
            <a:ext cx="215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Correlation Diagram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F378E6-D848-4250-B849-667FA4D0A158}"/>
              </a:ext>
            </a:extLst>
          </p:cNvPr>
          <p:cNvSpPr txBox="1"/>
          <p:nvPr/>
        </p:nvSpPr>
        <p:spPr>
          <a:xfrm>
            <a:off x="5819775" y="5109520"/>
            <a:ext cx="5950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3366"/>
                </a:solidFill>
              </a:rPr>
              <a:t>Technology Stack: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Skit Learn and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xgboost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Logistic Regression and Gradient Boosting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Jupyter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MatPlot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Pandas, NumPy.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C11C5E-5746-4961-8C9F-74175D9D67FB}"/>
              </a:ext>
            </a:extLst>
          </p:cNvPr>
          <p:cNvSpPr txBox="1"/>
          <p:nvPr/>
        </p:nvSpPr>
        <p:spPr>
          <a:xfrm>
            <a:off x="9439275" y="5024332"/>
            <a:ext cx="221238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Tested and trained model on 2 algorithms on the processed data obtained.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Working on 2 more training algorithm.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92116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921BC-B66C-4536-A25F-0F4757832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93" y="112515"/>
            <a:ext cx="9829800" cy="6562725"/>
          </a:xfrm>
        </p:spPr>
        <p:txBody>
          <a:bodyPr/>
          <a:lstStyle/>
          <a:p>
            <a:r>
              <a:rPr lang="en-US" dirty="0"/>
              <a:t>Use Case Diagram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Predicts SOFA Score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</a:t>
            </a:r>
          </a:p>
          <a:p>
            <a:r>
              <a:rPr lang="en-IN" dirty="0"/>
              <a:t>Training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B11AE1-635C-48A6-90CE-49CAC153C925}"/>
              </a:ext>
            </a:extLst>
          </p:cNvPr>
          <p:cNvSpPr/>
          <p:nvPr/>
        </p:nvSpPr>
        <p:spPr>
          <a:xfrm>
            <a:off x="1057270" y="897796"/>
            <a:ext cx="607217" cy="556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B5D668-8E11-4A70-A29A-AFF9369AAD72}"/>
              </a:ext>
            </a:extLst>
          </p:cNvPr>
          <p:cNvSpPr/>
          <p:nvPr/>
        </p:nvSpPr>
        <p:spPr>
          <a:xfrm>
            <a:off x="1313252" y="1454348"/>
            <a:ext cx="95251" cy="1056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578EBC-55BA-46EB-A603-22E5C34EF3C7}"/>
              </a:ext>
            </a:extLst>
          </p:cNvPr>
          <p:cNvCxnSpPr>
            <a:cxnSpLocks/>
          </p:cNvCxnSpPr>
          <p:nvPr/>
        </p:nvCxnSpPr>
        <p:spPr>
          <a:xfrm flipV="1">
            <a:off x="1370404" y="1570277"/>
            <a:ext cx="314322" cy="218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B4EA96-D8FA-46EE-9E3E-1429387889F4}"/>
              </a:ext>
            </a:extLst>
          </p:cNvPr>
          <p:cNvCxnSpPr>
            <a:cxnSpLocks/>
          </p:cNvCxnSpPr>
          <p:nvPr/>
        </p:nvCxnSpPr>
        <p:spPr>
          <a:xfrm flipH="1" flipV="1">
            <a:off x="1008450" y="1615372"/>
            <a:ext cx="314324" cy="161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CCD9D9-9679-47DA-915D-BF06998B34E5}"/>
              </a:ext>
            </a:extLst>
          </p:cNvPr>
          <p:cNvCxnSpPr>
            <a:cxnSpLocks/>
          </p:cNvCxnSpPr>
          <p:nvPr/>
        </p:nvCxnSpPr>
        <p:spPr>
          <a:xfrm flipH="1">
            <a:off x="826293" y="2453689"/>
            <a:ext cx="514349" cy="282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CC313E-4765-40D6-9337-8173D4AD6D72}"/>
              </a:ext>
            </a:extLst>
          </p:cNvPr>
          <p:cNvCxnSpPr>
            <a:cxnSpLocks/>
          </p:cNvCxnSpPr>
          <p:nvPr/>
        </p:nvCxnSpPr>
        <p:spPr>
          <a:xfrm>
            <a:off x="1366234" y="2455628"/>
            <a:ext cx="500062" cy="282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08C0C7-2063-420F-BA1F-F1B3C2913DA3}"/>
              </a:ext>
            </a:extLst>
          </p:cNvPr>
          <p:cNvCxnSpPr/>
          <p:nvPr/>
        </p:nvCxnSpPr>
        <p:spPr>
          <a:xfrm>
            <a:off x="1408503" y="2089852"/>
            <a:ext cx="1571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E10002-7953-4EED-855E-B46170B92487}"/>
              </a:ext>
            </a:extLst>
          </p:cNvPr>
          <p:cNvSpPr/>
          <p:nvPr/>
        </p:nvSpPr>
        <p:spPr>
          <a:xfrm>
            <a:off x="2995603" y="897796"/>
            <a:ext cx="1866899" cy="199072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HR,BP,RR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Etc.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56ADD0-4982-4F64-A8EC-15B0529D008E}"/>
              </a:ext>
            </a:extLst>
          </p:cNvPr>
          <p:cNvSpPr/>
          <p:nvPr/>
        </p:nvSpPr>
        <p:spPr>
          <a:xfrm>
            <a:off x="5774499" y="1100112"/>
            <a:ext cx="1927048" cy="7250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Trained Model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20D1AF-ADE6-4BB3-A056-ECF46B4321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35114" y="1690282"/>
            <a:ext cx="920954" cy="8479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42465C5-EB88-488B-BCF1-994B76EB89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5073" y="2278858"/>
            <a:ext cx="581028" cy="17097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54F3DD1-D8E6-4E21-B034-230DF5C74607}"/>
              </a:ext>
            </a:extLst>
          </p:cNvPr>
          <p:cNvSpPr/>
          <p:nvPr/>
        </p:nvSpPr>
        <p:spPr>
          <a:xfrm>
            <a:off x="5629869" y="2915524"/>
            <a:ext cx="1790700" cy="7048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High Risk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Low Risk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E9C833-F2F4-40A2-AA1C-8F725704457F}"/>
              </a:ext>
            </a:extLst>
          </p:cNvPr>
          <p:cNvCxnSpPr>
            <a:cxnSpLocks/>
          </p:cNvCxnSpPr>
          <p:nvPr/>
        </p:nvCxnSpPr>
        <p:spPr>
          <a:xfrm>
            <a:off x="4826791" y="1264656"/>
            <a:ext cx="947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F92BA-3827-4151-A57F-C32F656FFDDD}"/>
              </a:ext>
            </a:extLst>
          </p:cNvPr>
          <p:cNvSpPr/>
          <p:nvPr/>
        </p:nvSpPr>
        <p:spPr>
          <a:xfrm>
            <a:off x="1378734" y="4699681"/>
            <a:ext cx="1000126" cy="8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234F68C-FE96-4BF2-8B88-D6A70350819A}"/>
              </a:ext>
            </a:extLst>
          </p:cNvPr>
          <p:cNvSpPr/>
          <p:nvPr/>
        </p:nvSpPr>
        <p:spPr>
          <a:xfrm>
            <a:off x="1370404" y="4485939"/>
            <a:ext cx="1000126" cy="414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5801B22-E266-4972-95B5-0C9664DF488B}"/>
              </a:ext>
            </a:extLst>
          </p:cNvPr>
          <p:cNvCxnSpPr>
            <a:cxnSpLocks/>
          </p:cNvCxnSpPr>
          <p:nvPr/>
        </p:nvCxnSpPr>
        <p:spPr>
          <a:xfrm flipV="1">
            <a:off x="2364576" y="4530012"/>
            <a:ext cx="990600" cy="6450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675C383-B00D-48D3-8DA8-800F15181F8D}"/>
              </a:ext>
            </a:extLst>
          </p:cNvPr>
          <p:cNvCxnSpPr>
            <a:cxnSpLocks/>
          </p:cNvCxnSpPr>
          <p:nvPr/>
        </p:nvCxnSpPr>
        <p:spPr>
          <a:xfrm>
            <a:off x="2350296" y="5156779"/>
            <a:ext cx="990600" cy="425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A3EF322-3255-42D4-A361-CAC23EBAF1B1}"/>
              </a:ext>
            </a:extLst>
          </p:cNvPr>
          <p:cNvSpPr/>
          <p:nvPr/>
        </p:nvSpPr>
        <p:spPr>
          <a:xfrm>
            <a:off x="3334337" y="4387254"/>
            <a:ext cx="1866899" cy="39759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10D0C1-DE7E-4018-8135-185699567594}"/>
              </a:ext>
            </a:extLst>
          </p:cNvPr>
          <p:cNvSpPr/>
          <p:nvPr/>
        </p:nvSpPr>
        <p:spPr>
          <a:xfrm>
            <a:off x="3350422" y="5419687"/>
            <a:ext cx="1876429" cy="405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Testing Data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B53FC4F-F3F4-4D3D-8DC7-0D17B5624F9C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5201236" y="4078440"/>
            <a:ext cx="1109666" cy="507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7173C0D-35AE-483A-9650-8C5322E38D2C}"/>
              </a:ext>
            </a:extLst>
          </p:cNvPr>
          <p:cNvSpPr/>
          <p:nvPr/>
        </p:nvSpPr>
        <p:spPr>
          <a:xfrm>
            <a:off x="6332927" y="3719147"/>
            <a:ext cx="3819529" cy="16554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8565E2-6298-44FA-8BC7-F33BFC7EEBD9}"/>
              </a:ext>
            </a:extLst>
          </p:cNvPr>
          <p:cNvCxnSpPr>
            <a:cxnSpLocks/>
            <a:stCxn id="60" idx="1"/>
          </p:cNvCxnSpPr>
          <p:nvPr/>
        </p:nvCxnSpPr>
        <p:spPr>
          <a:xfrm flipV="1">
            <a:off x="6332927" y="4532422"/>
            <a:ext cx="447680" cy="14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0C77DA9-9D05-4B78-A9DD-F5DE27923340}"/>
              </a:ext>
            </a:extLst>
          </p:cNvPr>
          <p:cNvSpPr/>
          <p:nvPr/>
        </p:nvSpPr>
        <p:spPr>
          <a:xfrm>
            <a:off x="6765129" y="4106217"/>
            <a:ext cx="1354928" cy="11045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A754DB-62B9-4C53-8B63-39A8AB70E1AF}"/>
              </a:ext>
            </a:extLst>
          </p:cNvPr>
          <p:cNvSpPr/>
          <p:nvPr/>
        </p:nvSpPr>
        <p:spPr>
          <a:xfrm>
            <a:off x="8574284" y="4104872"/>
            <a:ext cx="1354927" cy="10914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Break Dataset into smaller subset.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74067D2-8DDA-4B33-A3CA-073A4C4259EF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 flipV="1">
            <a:off x="8120057" y="4650578"/>
            <a:ext cx="454227" cy="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06935B-E38C-4141-9DA3-9433ACABE5ED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330672" y="5232171"/>
            <a:ext cx="0" cy="30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A0B4F1E-0DA5-41C7-82CA-C7B8C510DC8D}"/>
              </a:ext>
            </a:extLst>
          </p:cNvPr>
          <p:cNvCxnSpPr>
            <a:cxnSpLocks/>
          </p:cNvCxnSpPr>
          <p:nvPr/>
        </p:nvCxnSpPr>
        <p:spPr>
          <a:xfrm>
            <a:off x="5203619" y="5618037"/>
            <a:ext cx="1104899" cy="485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92FF14C-D2B1-4CEC-A836-2BA2C52ABEF8}"/>
              </a:ext>
            </a:extLst>
          </p:cNvPr>
          <p:cNvSpPr/>
          <p:nvPr/>
        </p:nvSpPr>
        <p:spPr>
          <a:xfrm>
            <a:off x="6332927" y="5536402"/>
            <a:ext cx="1995489" cy="12855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Evaluation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4177CEC-204B-44A7-B5E3-F73210698BAD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328416" y="6179184"/>
            <a:ext cx="547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17D9E9F-FCCC-46B2-A617-21D2B8C2A1BE}"/>
              </a:ext>
            </a:extLst>
          </p:cNvPr>
          <p:cNvSpPr/>
          <p:nvPr/>
        </p:nvSpPr>
        <p:spPr>
          <a:xfrm>
            <a:off x="8886821" y="5433409"/>
            <a:ext cx="1909766" cy="14099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Performance Evaluation means</a:t>
            </a: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</a:t>
            </a: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Precision</a:t>
            </a: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Recall 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6F709D-0456-4211-810C-6DFAD9C5D3B1}"/>
              </a:ext>
            </a:extLst>
          </p:cNvPr>
          <p:cNvSpPr txBox="1"/>
          <p:nvPr/>
        </p:nvSpPr>
        <p:spPr>
          <a:xfrm>
            <a:off x="1009647" y="548078"/>
            <a:ext cx="101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845BA4-15E0-4EA8-9D97-05D1963F5402}"/>
              </a:ext>
            </a:extLst>
          </p:cNvPr>
          <p:cNvSpPr txBox="1"/>
          <p:nvPr/>
        </p:nvSpPr>
        <p:spPr>
          <a:xfrm>
            <a:off x="1459696" y="1730045"/>
            <a:ext cx="157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Data</a:t>
            </a:r>
            <a:endParaRPr lang="en-IN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436EE45-9844-419E-AC72-378F5D0DB094}"/>
              </a:ext>
            </a:extLst>
          </p:cNvPr>
          <p:cNvSpPr txBox="1"/>
          <p:nvPr/>
        </p:nvSpPr>
        <p:spPr>
          <a:xfrm>
            <a:off x="3133720" y="487268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Interface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672F36-DAE9-4664-A043-3CE7F8FF183C}"/>
              </a:ext>
            </a:extLst>
          </p:cNvPr>
          <p:cNvSpPr txBox="1"/>
          <p:nvPr/>
        </p:nvSpPr>
        <p:spPr>
          <a:xfrm>
            <a:off x="4051605" y="3017738"/>
            <a:ext cx="13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12E7EEA-4969-4A6B-ACBF-5129EDBDB960}"/>
              </a:ext>
            </a:extLst>
          </p:cNvPr>
          <p:cNvSpPr txBox="1"/>
          <p:nvPr/>
        </p:nvSpPr>
        <p:spPr>
          <a:xfrm>
            <a:off x="926302" y="5559415"/>
            <a:ext cx="182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Data</a:t>
            </a:r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38F83B-2E48-4717-8ECC-01CCAFDBCD16}"/>
              </a:ext>
            </a:extLst>
          </p:cNvPr>
          <p:cNvSpPr txBox="1"/>
          <p:nvPr/>
        </p:nvSpPr>
        <p:spPr>
          <a:xfrm>
            <a:off x="6614218" y="3719126"/>
            <a:ext cx="298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Tree Generation</a:t>
            </a:r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EF6A060-9DB3-45FE-B9D7-FE7F3597BFAF}"/>
              </a:ext>
            </a:extLst>
          </p:cNvPr>
          <p:cNvSpPr txBox="1"/>
          <p:nvPr/>
        </p:nvSpPr>
        <p:spPr>
          <a:xfrm>
            <a:off x="6749937" y="4111969"/>
            <a:ext cx="1462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 best using features ASM like</a:t>
            </a:r>
          </a:p>
          <a:p>
            <a:r>
              <a:rPr lang="en-US" sz="1600" dirty="0"/>
              <a:t>Gain Ratio</a:t>
            </a:r>
            <a:endParaRPr lang="en-IN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01C42EC-6262-4376-975B-A699BCF2D8EE}"/>
              </a:ext>
            </a:extLst>
          </p:cNvPr>
          <p:cNvSpPr txBox="1"/>
          <p:nvPr/>
        </p:nvSpPr>
        <p:spPr>
          <a:xfrm>
            <a:off x="8049217" y="5086346"/>
            <a:ext cx="3467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Recursively Repeat Each Process</a:t>
            </a:r>
            <a:endParaRPr lang="en-IN" dirty="0"/>
          </a:p>
          <a:p>
            <a:endParaRPr lang="en-IN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84B17E-B67E-4D0A-80C8-0DAB014921C5}"/>
              </a:ext>
            </a:extLst>
          </p:cNvPr>
          <p:cNvSpPr txBox="1"/>
          <p:nvPr/>
        </p:nvSpPr>
        <p:spPr>
          <a:xfrm>
            <a:off x="7842041" y="295275"/>
            <a:ext cx="4401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b="1" dirty="0">
                <a:solidFill>
                  <a:srgbClr val="993366"/>
                </a:solidFill>
              </a:rPr>
              <a:t>Model</a:t>
            </a:r>
            <a:r>
              <a:rPr lang="en-US" dirty="0"/>
              <a:t>     </a:t>
            </a:r>
            <a:r>
              <a:rPr lang="en-US" b="1" dirty="0">
                <a:solidFill>
                  <a:srgbClr val="993366"/>
                </a:solidFill>
              </a:rPr>
              <a:t>Precision</a:t>
            </a:r>
            <a:r>
              <a:rPr lang="en-US" dirty="0"/>
              <a:t>     </a:t>
            </a:r>
            <a:r>
              <a:rPr lang="en-US" b="1" dirty="0">
                <a:solidFill>
                  <a:srgbClr val="993366"/>
                </a:solidFill>
              </a:rPr>
              <a:t>F1 Score</a:t>
            </a:r>
            <a:r>
              <a:rPr lang="en-US" dirty="0"/>
              <a:t>   </a:t>
            </a:r>
            <a:r>
              <a:rPr lang="en-US" b="1" dirty="0">
                <a:solidFill>
                  <a:srgbClr val="993366"/>
                </a:solidFill>
              </a:rPr>
              <a:t>Accuracy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1- LR            0.5246       0.0921      0.978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2- Gradient  0.5311       0.1192      0.531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   Boosting</a:t>
            </a:r>
          </a:p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   Algorithm</a:t>
            </a:r>
          </a:p>
          <a:p>
            <a:r>
              <a:rPr lang="en-IN" b="1" dirty="0">
                <a:solidFill>
                  <a:srgbClr val="993366"/>
                </a:solidFill>
              </a:rPr>
              <a:t>Future Scope Algorithms</a:t>
            </a:r>
          </a:p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1- Random Forest</a:t>
            </a:r>
          </a:p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2- RNN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B4E3591-5E8D-4670-A538-09124B4B93D3}"/>
              </a:ext>
            </a:extLst>
          </p:cNvPr>
          <p:cNvSpPr/>
          <p:nvPr/>
        </p:nvSpPr>
        <p:spPr>
          <a:xfrm>
            <a:off x="7766711" y="200097"/>
            <a:ext cx="4379151" cy="253578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0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0ED21-FFF3-4F4C-ABF4-1A4442A8EC47}"/>
              </a:ext>
            </a:extLst>
          </p:cNvPr>
          <p:cNvSpPr txBox="1"/>
          <p:nvPr/>
        </p:nvSpPr>
        <p:spPr>
          <a:xfrm>
            <a:off x="1004887" y="491224"/>
            <a:ext cx="10182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Notification to Clinicians and care-teams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6C914-003A-43BD-8161-36C18928596E}"/>
              </a:ext>
            </a:extLst>
          </p:cNvPr>
          <p:cNvSpPr txBox="1"/>
          <p:nvPr/>
        </p:nvSpPr>
        <p:spPr>
          <a:xfrm>
            <a:off x="1004887" y="1705095"/>
            <a:ext cx="573405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</a:t>
            </a:r>
          </a:p>
          <a:p>
            <a:r>
              <a:rPr lang="en-US" sz="2000" b="1" dirty="0"/>
              <a:t>Training of the Front-line Staff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aim to design training program with </a:t>
            </a:r>
            <a:r>
              <a:rPr lang="en-US" sz="2000" b="1" dirty="0">
                <a:solidFill>
                  <a:srgbClr val="FF0000"/>
                </a:solidFill>
              </a:rPr>
              <a:t>different learning styles</a:t>
            </a:r>
            <a:r>
              <a:rPr lang="en-US" sz="2000" dirty="0"/>
              <a:t>. Materials that appeals to various techniques: verbal, visual, hands-on,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Make programs </a:t>
            </a:r>
            <a:r>
              <a:rPr lang="en-US" sz="2000" b="1" dirty="0">
                <a:solidFill>
                  <a:srgbClr val="FF0000"/>
                </a:solidFill>
              </a:rPr>
              <a:t>more interactive</a:t>
            </a:r>
            <a:r>
              <a:rPr lang="en-US" sz="2000" dirty="0"/>
              <a:t> through </a:t>
            </a:r>
            <a:r>
              <a:rPr lang="en-US" sz="2000" b="1" dirty="0">
                <a:solidFill>
                  <a:srgbClr val="FF0000"/>
                </a:solidFill>
              </a:rPr>
              <a:t>quizzes and games</a:t>
            </a:r>
            <a:r>
              <a:rPr lang="en-US" sz="2000" dirty="0"/>
              <a:t> to reduce lecture-based implementation.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Embrace computer based training modules for </a:t>
            </a:r>
            <a:r>
              <a:rPr lang="en-US" sz="2000" b="1" dirty="0">
                <a:solidFill>
                  <a:srgbClr val="FF0000"/>
                </a:solidFill>
              </a:rPr>
              <a:t>completing training courses online.</a:t>
            </a:r>
            <a:r>
              <a:rPr lang="en-IN" sz="2000" dirty="0"/>
              <a:t>They can be remotely accessed and would be more convenient for the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Evaluation program</a:t>
            </a:r>
            <a:r>
              <a:rPr lang="en-IN" sz="2000" b="1" dirty="0"/>
              <a:t> </a:t>
            </a:r>
            <a:r>
              <a:rPr lang="en-IN" sz="2000" dirty="0"/>
              <a:t>after training to ensure it has been effective. </a:t>
            </a:r>
            <a:r>
              <a:rPr lang="en-US" sz="2000" dirty="0"/>
              <a:t>As there is no purpose of training if certain outcomes are not attained.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00C04-C844-48DB-AE26-E5B8246B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2705100"/>
            <a:ext cx="5382154" cy="3661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4D2487-3DC9-4798-8C1C-12DD4988C797}"/>
              </a:ext>
            </a:extLst>
          </p:cNvPr>
          <p:cNvSpPr txBox="1"/>
          <p:nvPr/>
        </p:nvSpPr>
        <p:spPr>
          <a:xfrm>
            <a:off x="1004887" y="1019355"/>
            <a:ext cx="1074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website has a notification section to express alerts if the prediction for sepsis label is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separate user-interface will be designed using Python library for triggering alerts to the hospital staff.</a:t>
            </a:r>
          </a:p>
        </p:txBody>
      </p:sp>
    </p:spTree>
    <p:extLst>
      <p:ext uri="{BB962C8B-B14F-4D97-AF65-F5344CB8AC3E}">
        <p14:creationId xmlns:p14="http://schemas.microsoft.com/office/powerpoint/2010/main" val="23181955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685</TotalTime>
  <Words>715</Words>
  <Application>Microsoft Office PowerPoint</Application>
  <PresentationFormat>Widescreen</PresentationFormat>
  <Paragraphs>112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Calibri Light</vt:lpstr>
      <vt:lpstr>Franklin Gothic Book</vt:lpstr>
      <vt:lpstr>Wingdings</vt:lpstr>
      <vt:lpstr>Crop</vt:lpstr>
      <vt:lpstr>Custom Design</vt:lpstr>
      <vt:lpstr>1_Custom Design</vt:lpstr>
      <vt:lpstr>2_Custom Design</vt:lpstr>
      <vt:lpstr>3_Custom Design</vt:lpstr>
      <vt:lpstr>PowerPoint Presentation</vt:lpstr>
      <vt:lpstr>PowerPoint Presentation</vt:lpstr>
      <vt:lpstr>How Detection Works 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36</cp:revision>
  <dcterms:created xsi:type="dcterms:W3CDTF">2020-02-03T06:18:51Z</dcterms:created>
  <dcterms:modified xsi:type="dcterms:W3CDTF">2020-02-03T17:43:58Z</dcterms:modified>
</cp:coreProperties>
</file>